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0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396C-68E0-420D-9C81-2F137025A29D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4274-B19E-4C1A-BDA8-626FA5B8B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source=images&amp;cd=&amp;cad=rja&amp;docid=SIXJhea6mrX8DM&amp;tbnid=7P11BtfjKFxnRM:&amp;ved=0CAgQjRwwAA&amp;url=http://www.mirror.co.uk/opinion/news-opinion/nigel-nelson-david-cameron-is-going-1444022&amp;ei=UfxXUbPdLqLD0QXq44DQCw&amp;psig=AFQjCNHFoiBSwB3OXphat0Jrim-Ql80vqw&amp;ust=1364807121808149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source=images&amp;cd=&amp;cad=rja&amp;docid=SIXJhea6mrX8DM&amp;tbnid=7P11BtfjKFxnRM:&amp;ved=0CAUQjRw&amp;url=http://www.hlavnespravy.sk/a-krueger-vyrazne-skrty-vo-vydavkoch-usa-ohrozuju-zotavovanie-ekonomiky/77017/&amp;ei=i_xXUYr1NYaz0QXw-4HQBQ&amp;psig=AFQjCNHFoiBSwB3OXphat0Jrim-Ql80vqw&amp;ust=1364807121808149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source=images&amp;cd=&amp;cad=rja&amp;docid=SIXJhea6mrX8DM&amp;tbnid=7P11BtfjKFxnRM:&amp;ved=0CAUQjRw&amp;url=http://www.allvoices.com/cartoons/c/95446744-britain-and-eu&amp;ei=ufxXUbW1I-PT0QXGoIGoAg&amp;psig=AFQjCNHFoiBSwB3OXphat0Jrim-Ql80vqw&amp;ust=1364807121808149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2" name="AutoShape 4" descr="data:image/jpeg;base64,/9j/4AAQSkZJRgABAQAAAQABAAD/2wCEAAkGBg8QDw8QEBANDQ8PDxAPDw0NDQ8NDw8NFBAVFBQQFBQXHCYeFxkjGRQUHy8gIycpLC0sFR4xNTAqNSYrLCkBCQoKDgwOFw8PFykcHhwpKSwpKSkpKSkpKSkpKSk1KSkpKSkpKSksLCwpLSksKSkpLCwsKSksLCwpKSwpKSkpKf/AABEIAMIBAwMBIgACEQEDEQH/xAAbAAACAwEBAQAAAAAAAAAAAAABAgADBAUGB//EADwQAAIBAwIDBQUGBAUFAAAAAAABAgMEERIhBTFRIjJBYYEGE0JxkRQjUqGx8AdywdEVYsLh8SQzQ4Li/8QAGgEAAwADAQAAAAAAAAAAAAAAAAECAwQFBv/EACgRAAICAgICAAYCAwAAAAAAAAABAhEDIQQxEkEFEyIyUWGBsUJScf/aAAwDAQACEQMRAD8A+fjIUZHorOIOh0VodDEywZCIaIWQOhkKhkVZIKnJmB8zfUezOc+ZjmzNj9liHRWh0TZbLCAyTJXkSEIuQoVgEIoR2A6Y6ZUmOmKxFqYclaY2QsBgoUIWIcgEw5CwMd9zRQi69e6KETZlj0OQCIFjGAQgWACEIKwKUMhUMijEPEcrQ6HYh0MmIhkFkssQwiGQ7JJUezOf4m+pyZgXP1IkzLjHQyEQ8RGQcgAjEQKYCAIYICAIZDIVDIBDJ+hjuuJOGWoqSy0nq8fDI15PCi909/8Af9DPC3lUU9FOclJ57McpP5nM5HKlGVRfR0+PxIyjcldjLjDWluCcZeKbyvmvRln+MwSy1Neix6MEuCXWFihNfNb9f1yUy4BeY/7bXk8cjXXMn/sbT4MX/gzdb8ThNpbxzyya3L0PO1+H1od6Djt6ehRK5ml3pL1X7ZsY+Y6+rZq5eFvWjvXj3RSca34nJSSk8x+SWPNYOymbmPKsm0as8bx6YQgCZbMYUQhBWAMEJgAAUoZHPrXLTwSldvJa2Hy3VnTQSunLJK8sIVmItTGTMFGu8ZL6FxqCwcTWmMmVpjTezFZjJOommYvESi3mQ6BszRVDodCIZCKGCAhQghAhkAiIJCIBDDIVDpgwNvs97Pfbrj3eZKnTj7yvODxiLeFTT/FJpr5RZ9OhYU6cIwpwjCEViMYxSSRV7C8MhQslPStdeTm35Lspfk/qdOvt0+h5HkScpvZ7XiRUYLRx7u325YOHd0+Z6e6qY5nEuYKWcGukb1nmrykpJxaTTPGcctFTk1Hlzwe8vqWGzw3tFU7bTNzBdnN5iXicHOWd7htbVDD5xeGcBnW4N8Xmlt5pnV47qRwc6uJ1AkIdI0AkIQYAIEgAcWUMyDUo6Whk8THuJptYGmzJbs1UJbIeUk9smGtNxSK41WFWYvC9m2rGKi8CWUkZpSbRLZPmFFeP0s6srhIshWTRxpZk2XWs2sodaIlj0dBuO+DJKukVwl3jFhtsmi8cOzp0q6ZejmWrw8HRiDCSpliIAIEBQyAgoYmEIAoBDIYVDCA+yezleLsrd5SxSik20llLcWvfwlLEZRnpUsuLT3weO4TxH3XDKSlTq3Ep1atOnCm8Z+8qNJvwWlJfQX2ThUq1o1o0pW9H7xTpyU1qioPftP8AFjddDymWDTl+me2484uMX+UdPi/tFRpyxJy1SSSjFJsyVb5uOpUppNZ7XZf6HGq8KVa9qz1yjjKg1nvdNt/p1GvuCXjnlXMvdaezTcG6mrStm8cs5fr9Jil0ZpSkukWVq2vqvLbJ5X2osE460sOPPzR6/hXB5qDlVe/hk4ntDHszit3hmXE15UjV5CuFs8HGk2/6m/hcWpyT+fzQtnZam9TlCEd20lqx0WfHJ0Y26UlKKkliUe1hvZ9V6HTxNeaRw8sX4eXovCBBOmc0JCEGBCEIAHDrd4EMp7l0VmZbc00ksFJ6Mvl6K7nfBZ7rECl+BrqdwT0Y26pFFPusstI5TEp91j20sJiFLplqhGOeRRRe7K3qm30Gt1hsqtDqkw0/iK7Zbssh8Qtt4iY10wU12zoROfDvnQiJBPscYUYZjCgoCGAREFAGQxBGAggI+lfw4pRqWVRNJyp15qOfDVCD/wBTO19gVONR5Tm46cLlFPfn12OB/DWuo2tw/FV5P60qZtu+GVLiFV+9nRk94uP4vDK6HluZrPJfs9j8Pt8eLb9HlY3cYVpuTjoUll53TzueqW8Mp6o9GeJs/YiqpOVxN6c5cYzl29/HJ66NZaez0w1/U1siXo34Nvsw3dzzR5O+w5vP7Z6C6k022ebuJ9qT8zYwKtmvyukjlVqXbpxim3rcpRSzmmubflnBdeTipOnH/wAcpZx5v/5Fnee7k5qLk2tKWcLfqcyCca7b5VY7JclJLl9Ejo4lWRNnEzyXyvFG9BAE6xxwkIAACQhAA46niY1xX1YK61J5DRt3ktJUZaXY0lyNVTuehVVovKL5w7ImYm+jNT7rBSqdloupUnpaKYW7ywHp2PbVEkxaMstiO3lktoW7WR6B1T2CnykLa+JdGg0mV29NrJL7GnpiQ750IsxwovVksuJNYAJbZrQxVSexaMxhQwqGAQQoAyAQUFECgA9d7AXmPtFF/EoVIrPP4ZfrH6nV49Uv3CtG00JxjvKUtLWz2j4ZPDcOvnQqxqR30vdfig+a/fRH1GwhTuLdyWmcKmG36fkzz/xDE45fmemeo+E54yxfLfcf6Pnd3wK6UVKrfylNqOadOMsxl0cpS/RfQ7vArF0qPbqVKknvmpp+iwjsPgdGmm0k3154OTxK/hSTy0sbc/HoaEm5aO1UVv8AswcRuO9g8vXk3JRXNv8AM23nGI6HjdybZz7OW0qstkliKNrGvFGhnam0jPdxSeno9xakoxScmliSxnwbTQrqx7VWpLRTTw5Yy3J7qEF8UvL1eEcbiPEffSWmPu6ce5Tzl/zSfjJ9fobsHVM5GWKdr8neGOZwq9z93J7ruvquh00dOElJWjkzi4umQICFkkIQgAUaEMogQ6Ahk0hwQmQJCkTSRBARMIkpJLJAVI5QgMUrzdlEroeuorlzKIRyxs2YpdmmFzsUyrNsXyLJU+Q9DpI30eSLCujyRahmEKGFGQAFDoVBQEjIZCoYQyHW4F7RVbVySzKlPvU+kvxR6M5ICJwjkj4yVorHklikpRdNHe4j7YVHHEFNZy28J79Mnmby5qVnmTeFyWfzfmdXg8l7+nCUdcKslRlDGc62lHHnqwzXxT2cqU5S0pSguTzhpZ5Ndf7HEzYFglS99HpuNypcqFy7XZ522s1J5k8RW78/I21bTVSdxWcqFlTajqx269X4aNJfFJ9eSw3yTa9h7J+wqnmveYhQpp1JRk9MdEVlub8Fg8H7ce1j4hXzCKpWlDVTs6EVpjGlnHvHH8csZ8lheG6jBt2wy5VFeMTz3Eb2VaecKEI7U6Ue7Th0XV+LfNv0xTCGB1EKhq5cvF/0Ng0SqNTDTWzTymde04sntPEX+L4fXoYPcxQk2uhcMjh0Y541Ls9FGSayt11TCeco3EoPMW15eDOvZ8RjU2eFLp4P5G5DMpa6NKeFx2bCEAZtmAqQyK1MbWJMlocgusmsdiodFdS4UQ6jn38twsqMbdGv7chqlfMdjlqlLobKVN6cFSSRbgl0VVIbZFo8xpU5EpU3klstdCls5bIHuXuLCi8jQ9M6NHki1Iqpci1SHZgGSGSFUhlJBYBwFIGsmsLCh0Er94ie8QrAcgmtE1oLJo6ns6v+ttG3hQuKdaT/AMlKXvZeumDPeUPb3h1O7Uruk7f3rcdcanvqVJv45dlSS8G8PGemWvnXC6uK0ZctKnLp8Ev7lNhwqV7cXFSc9FG0pSua03ulTiniCXi5Sxt/lZq8iEZbfo7HAVYpP8s+g/xn9q4Rt6VhbSi/tMY1q86Uk19l1diCae6m16xg14nxidDbY6N9cOtUnUaS1PaK5RS2UV8kihQ/4NOjKcxUJznoWySy/l5s2SpqC0rw6eBrnJQTe2f3g5s5yfl5gKhZJiSQWsc2/qJKTfJfUBCuJISaeVsRxfyF0+YCOzS4utK1J58cYwQ4+QGf58vya/yInpFBDaUBDI3DntkUA6EFBGTYFBGC9j2kdFI53EOYIuHZrt4RwuQbiSitjmwuZI1Tm3BFuNA4NPZbqzHJRCrtnBfGP3Zlguyya2OJarjkNVrpIz0aTY3u9UsF0i6Vl9vcZHq3Glmb3emSDcbtCaQqVjxu9zZ7xYyYKlvhJlkqnYG0vQNJ1RJXm5rpTUkYVa9nJosZeBLSoJVWjVpJpHwK0SYrFwCTSWWMZpy1PyXL+5jyTUEZsON5H+jrcC04uKs2oqFPd/gg8uT+kS27uFQ4bTpRWmtxObvLrkpQtKc3C1odcNqU/nnqcuo37mNGKcXeXKg3Ldyt6KTnLC5JtpYy9s9Rr+prnKS2jtGC6UoxUYL0ikas53FI7WowUVqjnacDTloTk+ZZTj4/T5dTn8Sr5nGC5akvz3MJjYZxcnvyXP5vmV1cLyNNzWjBY8ebObK4Unsm/wBAEK59E358kK9T6IaVRLm8eSE97nkmwJA4ebYNIzz4tL5FblnkAByQPuwAB6ZBQqHR1DihQyAhkgERI59/HdHRRhvV2l8xrsqD2Cjw7KyXXFDTE1WzWEJfcim2LybeyqK+7MkF2WbE/uzJDusXsuPsutY9li0F2mWWy7LK6HeYx/kN2t0VvvIsun2kVy7yEhr0ariPYMcn2UbLh9gxyWyGhQ6G+1PGC2xe4aVqmjRQopchtobkqpGhEYEExGMz3EsLHUy3WVTeOb2S6t7JfvoXVXqnjoV15x99SUu5TbrT/lpxc/8AT+ZozflI7GHH4RSNMqKdWUctq0hSt4bp6qji51ZP1a9SurPMtHRKU15Pur13+nmLw96KTqVNpT1V6jxjtS7X6YM1m5ODqPZ1ZOo/HC5RS+SwRJ2zK3bLLu407eL5+SOLUq/eRk+UXqfpuaLmeW/Hze5Ta0ddVZ7sU5Po/L6sklg+zyn26j0xe6XxP+yFqTb7MFpXXx+pruppvd+i3M8tvBR/m5/QBFSt0ue/VglW8IrPn4EnJecvny+gMN+XlyAQrj4yfoTV0RHEjABHIhNLIAj1CGiKhkdM4w6HiIiyKGJjJGDiEdzpRQla1UiloIyp2cmNeSNDk3E1f4ci2NosYLck1oqU4+jluu9OBYd03S4dzFha7YE2ivNVoW05GepLTI6FGjpKrm11C9ii1ZjjPVIlxtJGq2tMcym4jmeAtWWmrEqV9SSLKlPsDU7Lc1ultgJV6E5JVRz4XWI4NFm3zZVKxefI20qWFgG1QSarRYSTwm+iIV3L7PzMM3UWVhXlNIps485MwU/vatVZeJaaTx+GUtUvlmFOS/8AY316milJ8tvzMvCHGFCVSTwnObflFJL9U/qznnYBx257MKS51ZRTS27Gpf1wi+9emGEkklhY8PI4dKs691Gb2WpNL8MY8kdji0sQSEScZyyzTaU8Kcm9KaS82v3+hjpxbkkub2NVSjKWyyo+ezfmAkV1Ljmo/wC/1EVFvmaIW6WwasUuQDKVSQGiwrqSwAimXMSTI5lcpAILZCsAxHrUMhEOjpHHY8S+CKYl8RkMdDIVDICaCgoCGiNCYKnIzxNFTkZ4gOISBAMshz63fOgVyt03kRUXQ9PkMRIgiSACQAAV1/AtElHf5GDM/pNvi/f/AAcrjlbEFHx54/JHN4pX0xhbxe1JfeNfFVe8l8k3+8F/Ern71ze6hul1ku6vrh+jOVGLk9923lt+L8WaLOizbwaP3mfI6nFXnBz+H7T9MGy/ly+Qx+jm0ZOM4tc87fN7HTuH2njYwW0sVYvnht46tJs23GtrLjofik8gCKnNLmzPUul4FcqafUWVFIBWM6zKpsdRK6gCEYkmGTEAQQBAAz1iLIkIdM45ZAuRCASx4jEINEEQ8SEKIBU5FESEAqISMBALCiEIABRCEEACMhBAQWfj8gENfP8AabnD+9/8PI33N/zL+oLXx+QCGkb5v4Z3mX3vgQgyvRRYrtS8o7fU0J9v99CEAEYKve9RZkIBJEU1CEACmYpCABCEIA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ISERUUEBQUFRUVFBAQFBQUEhQPEA8QFBAVFBQQFBUXHCYeFxkjGRQUHy8gIycpLCwsFR4xNTAqNSYrLCkBCQoKDgwOGg8PGiwkHCQpLCwuLywsLCwsLCkpKSwsLCwpKSksKiwpKSkpLywpKSwsLCwpKSksLCwsLCwsKSwpLP/AABEIALcBEwMBIgACEQEDEQH/xAAcAAABBQEBAQAAAAAAAAAAAAAAAQIDBAUGBwj/xABBEAACAQIDBQUEBwYEBwAAAAABAgADEQQSIQUGMUFRE2FxgZEiIzKhQlJyorHB8AcUYoKS0SQzU+EVQ4Oys+Lx/8QAGwEAAgMBAQEAAAAAAAAAAAAAAAECAwQGBQf/xAA0EQACAgEDAQUFBwQDAAAAAAAAAQIDEQQSITEFEyJBURQycYGRBiNhobHB4ULR8PFSYnL/2gAMAwEAAhEDEQA/AM8DQ6RFHdyljLxjQn4Tktx9B2kWXThJAndH5biPtIuQbSArpwjgp105SQjSOUcYbuA2kDJw0hl8OUncHSJaLcPaMZdY0r4SZgbwsYtwbBmXwjOz4yxaIQdYbh7SuVNuUeFNhJLR2WG4TiQODHU1MkIhTWG4NvBCVOsAhkx5+MMsNwtpXVDeOWmZIEigR7gcSuqH5x+U6RVH4yDHbRpUrdpUVSeAJAJ8uMmsyeEiMtsVmTwh5Q/OJkNphU99sOScwqKAdDlzBhfjpqPObeFxdOqt6bqw6qQbHoeksnVOv3lgprvqt4hJMkqIY1aZtJqgiKukrTLtox6Z0jGU6Sd5Gw0EEyLjwbVJfZHgI/LCinsjwEflle7k8BxGhIBY8LFCyWQ2kZWJaSFYZYZDaMyQkoWEeRbTDCjW0RFEFHGAErydVtF0klhIwNI+0ixbBGAtHBRrGkaRyjjFke0HA0gALRGHCLbSAbRTa8RlEdl7omUxZHtF0iXGsW0LcdIshsEuOkcLaRoB6RwXhDInEQ2hStCx6RaSmGeBbeBGI10gCOkV14xAIZDaNVh0igjpDWNdrAk6AAkm+gA5xg44MbeLbww6AKAXYnKOSgfSbuvOCxeIao5qVDmc2ueHkByE06yPiq7FNQzGxOirTBsDbpb1vynT7M3Uor8QzHqfyHKdHRCGmgs+8+pymplZrLHt91dDg+zDHpcfP9Wi4XDupJRmUixurFTx04cZ6ViNzqD8Fy+EysZuIQPdv5GaFfB8GV6OyPKOcwm18RSObO7A8QzFxfwJncbM2ktWmGGnUdD0nKV92cQl+DDpfjKOH2k9ElSNPqnmZn1Gmhcsx6mvS6qzTyxbnaeiO0jZ9JjbC3jFa1N/ZcDTmrjrfke4zZZZ4065VS2yOhqnC6G6D4N2h8I8BHlYyivsjwkpmY8doaIoEAO+KI0G0LRsfGgCSDA60IoMIwwc+F74gB6xuaI1S0hhnW7CWxtxjh4zFq7yUVNmJ6ecdT3mongTLvZrcZ2sxvV6dPDms/FGwR3xQO8ymuMBFxqI44sSnZI1qGVldCyV4axQO8zLw+20ckDl5SentRGNlIJHKSlTYuqKo2VyS2yXJfK95iW7zKwxIju2lW1luxlgAdTEA7zMp9uKKmSxv4aS1+82/GTdU49UQrcbM7HnDw/iW7DqYoUd8gWrflFzmV4ZNxZMwHUwQDvkGeLn0hhhsJjaGVZAHMXOYbWLYPyi8zN564TC1L/SXsxrzchfz+UvZjMDfVz2SDkaov8A0NaadNDdbFP1Muubhp5yXox27OBtTBtqbeg5Tr9n4LrMnZCBEUGw0Xj1trOgww4EajuntS8Um2c3WtsUkTjDCDYEEScASHEMOR1kcIsyzGxtG04venAAWqDwb+87vFi66zjN669qdupk6sqawV6jEq3k5HB1SK9Mr/qUxp3uBaenm1p5tuzhy+Kp2+iTUPcF5+pE9EZtJl7SfjivwNvYdTdU5eWf2NmjihlHhHnFTJpsbCOLmePjk9H2RGp+8wGJmWHPWKCeseAejRqHFaRv73M3MYhqR4D2RGp+8wmZnPUwhgPZEQGJU4GSZOEKq6GLdyerk4asyLX958Nz3x+1a9FgBSGvUC0azqMQTUta548Ja2tiaDLanYnuE6TPjjw+nyOE2/c3JyivE+vV8+RKuMahRW1jp1jaW261TVKYy8z1mbUU9iL3nR7KUdgLfV/KUWxhXHc0m8m/SX36izu4zcYqKeP9mVQ2rUYsFRQRKuyqtQVTlAzc+km2SPbf9c4mzsStOuxfTpLmktyivIyb5zdU7Jv3ms+mPQ0MRj8RnslO3ViNIxdt1kqBKgU36SpX2o1SrlapkXu0vKlRV7ZcrEi4uSbyuNEWsSiun+cl12vs9+uyT8WOWun/AJ/c06+3HFWwC6+sY23axfKgUk8O6UMQPfj9cpY2Yf8AE+Rk3VWo52+RTDWamyzZ3jSc8fIt0ts10cLVtqQNJ0ArGwnMbcPv08ROjp/AD0nn6mMdsZJYydB2ZOfe21zk2ovjJapkmPI6yCnV79JaQgiebLg9eXqMWLJQukFWVuRDcQ2mZtzC9oKY5CrTbuPK33rzYAjKyAgXGoII/M/Ies1aWX3qMeu5okiGu2Sxyl/4RpfzmZitqVDdqNGshRgpuxKN4ad360nX4SirDXiOEZi6YHE3J0A4f/Z7Skl5HOODb4K1bapp4XtmB4XI53lLZW36lYX7NMp1BLWbxsTrNXG0bJTQ8D7RmKd11cgHMpQkjs2yBwTzvxHhCOPMJ7vIvYjGZvZIIPqJxO+6EdmeuYTr8LsR6YJZiQOAbiJy+9FE1q1NFNsqs7MQcqDhc28JOvG8quTlW0UdyMGe0dyNMgAPi+oH9M7BxpI9l4cJSRR9VdbWzG1y1jwvLJnjam7vLWzqez6PZ6Iw+f1CkvsiPKd8RQLCOImRvk1BlEXJ3wtEURZEJaIVHWOI0iBZNMY4UxCKIRZERkxWFxaNEW8gTKFbYNFjdlBiU9gUV4IJoXiiW9/ZjG5lHs9Wc7V9EVamzKbCzAESangkVbKLDh3SW8DIOyb4bLNqTylyVqezKaklVAJ6DjEq7Hok3KAnqRLd5nbcxzU0utvOWVuyc0lJ5f4lFvd11uUlwuehJV2JRb4kU+UU7Iojgi6d2swcBtHGVBdcttdTNHDHEE+8K2tymmdVsOHZ+ZkqvqtkttTw/PasfUp4+rlYkU004EkXMqDbIFitJcx0lh9lVWZrFGB6k3EjobDcFbsl1NzN0XSo4k+fmedatc7Pu4tLP/X18vkDbXIb3qLoLgjWMr7Sq1KZKqoT52lrE7KDvcuoFrGQjZdQIVWomTrzgnTw1jPzHKGt3ThJtx5xjbl/H8DS2Q3uRfpNDDE9JR2blVAmdWIHWXkrqvxMB5zzL03N4Og0+I0Ri+qSz9C0p6xQJWO0KV7Z1v4x4rrxuJlcJLqhxlGXusfbWI3Eef6+crPtSiGtnW/S8ea4NiDf/eaNPGUbE2jNqXGdUknnBrYWvlBtqeUpsWD529s3uQTYWHIRGqtk9jViQo5cZz77y4im7KcOGVRckZnFrnW4GnCe1GO45+T2m9X202IcKKNRQAfaYWW/jNfYmPzL7wWZSQfEaTl8HvmlQ5WpureBZePW00jcAsv0resclhhFpljaeOJv0mbQwYN301BU9TqLDyu3rGYirYaybDMcov4+uv4WlFtiri2aqKe8mkui6klhGcjH3jTPEydGkS0zpFvGKdBHyL6kAEVTGiLABYkW0RowFhGwjAjEXSQdtF7aGGXbWTWiyDtovbxYZHayfSLYSua0d28WGLayc2mNvPbsvMTS7eZe31Z6eVRczRpli2LfqZtXVKdE4pZbizG2McRl91ly68fGay9tkJqFeGlpj4IYukMqoLd5H95eo1MS1w6gC09S5Zk2tuPzPM0cNkIxatzjGMPBDuy5zVLmQ0Kh/eTryMZhsJiaTNlUENzvHYXZlftc7ga35y17FKUsrDRkVV7qqq2SzGXPH7lbC4Pta7KWIUG5seOslx+FtUWkrEKT15S3svZdRKrMwFj3yfa+ymchqZ9pddeBg9RHvEs8Y/MlDsufsudvj3c+rWehW2nspKVPPTuCLcCdZnY/FF6Sknu/3l6vhsVVAVwqjmb3lbbmD7OmoHhJUyWVGTzLJTrNNPFllcHGGFw+MvPoaCbDp9hn1zWve+vCZKbUcUyoPDTylyhTxTUwotlI431tLVHd0dmVY+0effIqyMM97JPklZorrmnpoOHhw88ZM3CUFen/AJTFvrd82d36VRVK1AR0vKlDA4qmMilcvXgbTQwTGk1FKr5jVxFCjr9V6qq5HgpPykbJd54ItPL45/zBbptN7O+9tUkoxeeEl8PVnTbMAYWHGObZldDmpZfMspGt/iXl3GQ4yk1Cs9hqrMLfWUHQjytJRvcg+LQ9OfnLtrTMqnnlEdPD1c+era45Lc/MyttDEm9uQ/GLjd61bRf13mZJrNUPd1j2t8sHYhtR8zanTix4Cw4/KbY8JVGxQ2ExVVx7qnh8R/O/YtlUHrqD6dZyWwN8CtqeJJI4CpxK9z9R/Fx69Zn1eknZBSj5eRp0Wvqqsdc3jPn5fA7YiNvK1LGKwurBh1BBHyjjWni7GnhnTxWVlFmm+gj88q030jixkXHkTjyT54Z9ZAHi5obRbSxnjS0hzwzGGA2E4eEr5oSWA2lK8W8bFEuaNg68AYl4SIhbxbxsUQAW8CYRIhCwhCAYFhCEQghCJGAsp47Zq1fj5eUtyvi9oU6QvUYL4nU+AGpk69yl4OpXb3ag+8xt889CSlRCiw5SLG7Sp0Reo4XoOLN4KNTOc2lvczXFAZRwztq38q8B5znqrEkliSTxJNyfOenT2fOfiteP1/g5/WdvV1+Ghbn6+X8nTYrfTlRp/wAzm33R/cTMwm1mOKo1qzXyVqFQ8lVEqqxsOQABmYsW17jqCJ6lWnrq9xcnL6nX36niyXHp0R9Mba3dGIUMhC1AAATwcDgrdPGebby7IZPjUo44gjRu/TQ+Inpu7G2lqYChiKjBVahTqOSdFbIA/wB64nDb27+1KlTsxh6QoXIVqq9q9Y243BHZnjoNe/lNDo3vMepCi+S8DWUcnhcAzHkB15TvN2Nw2qWetmVOQIytU8ByHefIc5zezN4lwzh0wtGoQ1yrPWOY8hTzMwRr21IbuA4z1jd7emji1GS9OpYk0KhUVQBxIykhh3g89bRezSi/GW3XbViC+Zx37Y8UuG2atGkMoq1EogDgEF6j+Nwtj9qeCOLGeofty2qamMpUBwoUi7a6dpWPTqFQf1zzVkkpGDJCjlTdSVPVSVPqJo4bePEr/wAwsOjgN87X+coFI4LKpQjL3lkuqvsqeYSa+DwdHg99nWwqU1bvVip9Df8AGaVLfagfiWov8oYfdM4uEyz0NMucfQ9CvtnVw/qz8UejYPblCpbJUW5+iTkb+lrGXrzyu0vbP2zUoupDsVBAZSxZSnMWPCY7Oy11hL6nqUdvttK6PzX9n/c9HgIgMW88U6oLQiZ4R4DBSvAGJkhkl3Bq4HBouaNywyxYQuB1xDNEyiGWLCAdmEMwiZRFyxYQuAzRcwiZYWiwhC5xDOIZYWhwHAZ5S2rtdaChiCxJsANCeZN5dtOb3yYWpDnd28rAfnNGmrjZaovoYO0b5afTTsh1XT6mTjt4a1QmzFF5Kns2HeeJMzTcm51PMnUnzigRwE6aFcYLEVg+dXX2XS3WSbf4gBGsJJaNaSKBgSOXjFhaMD279lK0sXs5sLUJPZM91P1ajs6MPsm9ulp0B3NoGi9EgaoVZiBnDgezUHQg63nnX7GNoGnjVX6NUPSPQkKHH4H1npP7SdomhhKjJ8TqKRsbHK7hSR35S0vhltIa64R5Zu5WQ4nCmpYoa6I3AoSWKDXpmtr3T03DblYcVjVTMLC4vZsrcmU8QfOeSoganZdLe0pHIjUHxvrPZf8Ajgp4fEVG0FOia1/+mdPUTRqI4wy65dGeFb9Yw1doYhic1nVL9clNVP3g054iTVapYlm4szOftOxY/MmRGYX1KBsbFaKBIiEtFEIoEYxLSJ2EkJjQmkQHpGDx4amjC9iqn5Sb957jMDdzaQekE1zUwAehGtiPSa/aTmbadk2sH1HRzjfRCxc5X5+f5lntx0MJWzwlWxGrux0WAiyJIIRYQEEICEQBFiQiAWEIRCFhCEQgnFb1VScQR0RB63b852k892jUDVqjA3BdreF7D5T1OzY5scvRHOfaGzbRGHq/0RAwiqIONItI3E944kWNaOiEQwJiLFIhaKRHgDp/2f43s8ZRa9staix+yxNIn1qLOp/avvd29d8Jh1b3D2qvoAWC/CuvLORc21Gl55/sOtlqH2gt6dTUrm1S1YWF+Oakus6fHYrt6z1mHtVGzeCgWUeSgCaaK97LYQ3FLZVIrT9oWJ5HW2gAGk7Pe3aBTZeKsf8AMq0MKO8Zgzj+lTOaw6XdR1ZR6kSTfvF/4LCJzq18Vij4Kci/+SX6lKKUSd3CSOGaMIjzGOf7TCzOMtH2iKIMZHACRtVrCOEhxDcPERMRKi6CK0Y9WwkYVm46RDyb262JC1GQ/TAt9pb6ehPpOptPPqNTIykfRKt6G87+lUDAFSCDqCNQRPI10MSU15ndfZzU76ZUv+np8H/I6JFhPPOmJYsISkgEIRYhCRYQiAIQhABYQhEIWJFiRAMrPZSTyBPoJ5wonb7wY5adFgT7ThqajmSRa/gJxF57vZkGouXqcZ9orVKyEE+iefmKQREoG0VheRU+YM9Q5csMIWgpuI4SQCERoMfGc4xAxsNJ12Ge6g9wnJHhOj2NUvSXw/DSbdI+WjRS+WaK1cpzfV9r01kG/wDUtUwtL/RwlMH7VQlj8gI3F/A1ulpT30rZ8dVPK1FR3BaKi34+serfKC98oxDIWOvh+MldrSCkefXWYWZx94hEW8SADXlaodRJKzyEH2hIMRYp0ObcYtV48tYSHITAY1WnRbp4xs7U+KkFx/CQQDbxvMDsgJtbp1PfMDxKG3ky3H66TPqVmqWfQ9Tsmbjq68PHOPr5HW2hCJOfPppNC8SLKiAQhCREKIRLxRAAhCEQhYQhEAQhCAHL76Urmk3TtB/2znFM3t8K16iL9VCf6m/9Zhqs6fRJqmJ857Yaesnj8P0Q68rnRvESxllarcG9pqPKZYpGSSFDrJpJALIXOslJletBiZNNrd+p7FuhYfO8xUOk0d3m1Yd4+c06d+MtqfiN0nh9pL+Gdb/Kc5tCvnqu31ip+4o/KbmPa1JiOgP3hOcdtT4yzVe8iV/Ur4l+UVOEgqtdpOJh8zOLAmBjXMbAqudY0cYHjHUBrICLGaK9TKNePSNZ7cOMVKetzqYxjFLGXtk1slem38QU+Dez+d/KVXqW4RozcemvpIuOU16ltVjrmprqmn9D0aJEptcA9QD6i8JzDWD65F7kmTQhCVkQiwhEARbQhEIIQhEAsSEICFiGEIAcPvFUviX7si+QQH8SZSEITrKFiuPwX6HzDWNvUWN/8pfqxDpIMXwhCWsxsWkeEnBhCIEBMjqiEJJiY6kZc2K1qjd4B9D/ALwhLaffROv3kbO0T7l/sn+85xm0hCXar3l8Cd3Uq21li0SExIoQsjqGEJJ9AKpjqHOEJAROq+slAiQjRIXJG1OFhz09YQgSR6Ei2AHQAQhCcq+p9eisJI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79" y="44624"/>
            <a:ext cx="7287513" cy="24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57" y="2492896"/>
            <a:ext cx="3410323" cy="225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296481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69" y="4859610"/>
            <a:ext cx="5324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2889" y="4768552"/>
            <a:ext cx="2695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AutoShape 9" descr="data:image/jpeg;base64,/9j/4AAQSkZJRgABAQAAAQABAAD/2wCEAAkGBhQSERUUExQVFRUUGBYYGBgYGBkYGhgVGBgYGBgeFRgYHCYeGBsjGRoWHy8gIycpLCwsFh4xNTAqNSYsLCkBCQoKDgwOGg8PGiolHSQuNS8tLDUuLywsMCosLC0sLywsLS4sLCwsLCwsLCwpLCwvLCwsLCksLCwpKSwsLCwsLP/AABEIAPcAsAMBIgACEQEDEQH/xAAcAAABBQEBAQAAAAAAAAAAAAAAAgQFBgcDAQj/xABCEAACAQIEBAQDBQUGBQUBAAABAgMAEQQSITEFBhNBByJRYTJxgRQjQpGhM1JisfBygpLB0eEWFyRD8VNjorLCFf/EABsBAAIDAQEBAAAAAAAAAAAAAAAEAwUGAQIH/8QANBEAAQQBAgQDBwIGAwAAAAAAAQACAxEEEiEFMUFRImFxEzKRocHR8AaBIyRSseHxFGLC/9oADAMBAAIRAxEAPwDcaKKR1BQhLopOevBJQhLopHUo6goQl0UnPXmehCXRUTxzHSRKrJa17G4v8qhhzJN/D/h/3oQrfRTHheN6kSsdzv8AMUriWM6cTONwNPmdqEJ5RVQ/4lm9U/w/71L8Ax0kuYvawsBYW170IUxRRRQhFFFFCEUUUUIRRRRQheGsb8T5bcRALsqmOO5UnQa3IF9TWyGsq8QuC4l+ILNFA0qqsdrLmUlSbhh+VL5AJZt3V3wORjMkl5A8JqyBv6lRvIeOZOIrHBM0kT3DdTy5gB2QsbEH3qJRFkxcyzYloEDykP5mF85sLA1O8K5exmIx8U0mHGHCMjHKnTUBT+EdyR/Ou3AOSmk4hN9qw7dImVgWuFJL3WzA+hpXQ5wArqVfOy8eJ8kheL0Nui0m7PI1RP7KM5c4lMcNj4s7vCsLFWJOjBtCL6i47fKpPlPgUmO4c0YmZGTEZgSWOmTUaG9ta5cN5cxcP26ARSdOSKQJ3VmVgUyna5UmrP4W8Pkgw0izRtG3VvZhY2yj/epI2EkBwNUf7pXPyo2RyPhc3VraRVf0/l+az3gHAJcViJMOs5UxhzmJYg5Gy7A6bg/SrB4lYyTPh8IrFmjjDPlJuz5bdtT5VY/3qe8icBnh4lO8sTqhEoDEeU3e4se9xUXiOVMbjMfNJlaA5mKuwIGUHKApHtavAYRHQBsn5KZ2VE/NMkj26GNsdtRA7bn6KVwnFvtHAJsxJeFchN9fKylTf+yf51UYZCeGvqf2oG59RUxwnl/GQR43DGFyJYyFYDys6NpY7arm/IUxTg0wwLxNE4k6itlIsbaHY168RG4PurjXY8TiGubRma4bj3SL+ATJeYSeHNhyxDJMjpqblCrZhe/YgH+9WjYXFk8OwgJJLIGJOpIUW1/MflWfY3liR4YWjjYy5cjoBrv5Tb9PoKuWEzLBAjgq0cSqVOhDXuakga4OOrskeMS48kLXQ1Zc4kdjy+G1hdKufAsNkgUdyMx+Z/2tVRwcBeRV/eI/Lv8ApV8QWptZlKooooQiivL17QhFFFFCEUV5evaEIrw17RQheWry1Bkr0Ghc2XlqLV7evaF1JtRavb0XoQvLVWOacNZ1f94WPzG36Xq0XqL5jgzQE90835b/AKULiy/nDmaXBLC8QQlnPxgn4QGFrEVG4PmviMsqNJhlCOyl2EbaKxuSDm9K5eKn7LD/ANt//oKgeAy4NJoXE+Izhk0KeXMdLE5ttatoomnH1abO/S1ESdVK98K5vlTjSYXLGYy2W9jnGaMG4Ob1qYwXiDiG42+AKxdFXdQQGz2CBhc5rH8qo/FZRgeOQ4icERHpy3AJuhTISB3sRranfJ+MGL5ifERA9MtI4JFjlyZQSO1/SuGBmgvrbRz8/ujUbrzTnA+KnFcRJImHw8MpjLXCxuSFDFQT94PSp/lLxa60GJfFRiN8KnUbJezrfLorElWzWW1yNb1nHJnL+IxeKxCYbEHDuudiwLDMOowy3Q33sfpTjlLAdfBcSwqR3xCqrgg3LrHIMyW9bqbHvUssENEADavUWuBzlOHxa4m+fEx4ZPs0fxDIzBV/ikuCD7gAD0qx8c8U2/8A5cWMwyIHeYROkgLBGysWHlIvsCD6VTuAeIGHg4NNhGVzOwlRQB5SJNMxbtlBOh10qKk4c8fAg7aCXGIVB72idSfrpXDAwuGpoHioeYRqNc1acL4w46IxS4vDL9nk2ZUdLi17ozEq1hc29qkud/E3F4bGrBhUikV44nTMjMzFwTpZh7VAcA8N8XjcPhmlxQ+y5QyJcnKp0sq7A2uKYeK0Ma8VVWLLGsOHBKgFlUAi6g7kdhpXGxwvloAHY3V15Lhca5rQOR+buJYjFdPGYXpRlGObpulmGoBJJHrWi1jHhRiMGmOyQYnEyPJGwyyxZF8vmuDnOvtatnqvyWhsmwr9qUrDsivDXteGl17TUvZz9K7hqRIPN9KVevSXYCCfVBkpSvekIb3rxmri96uq60Vx6tdEa4opeg4FKvSJI8wIOxBFIxWJWNGd2CogLMxNgqgXJJ7ACs+4x4kzFLwRBAWQB5LlwjGwbpW0v5bAnTMLioZJmRVrPNMQwSTGmBSmM5JMoAkSJwpuM2v129Kar4cRgj7mAe4AuPcaVF4fmPFxR5mnkZ3bLZlQgEXZioy+gtbbUVPcI4zinmyMVmQaSMAE6L2+EuPLI3qgFx3IpeDiUcrxGwlSZOI/HaXPrbzVg4ly9h8SgSeJJFX4QwBt20O40pPCeXMPhQRh4UjvvlGp+ZpxA5A3vXYS3qw35dFWtlDhfVMuHct4aCRpIYUjd75mUWJubm9vfWm8nDsHhHbEdOOJpGCM4FizSMABpvdsv5GmnOXGpYVhjhIWSd8qsbGxXzWybnNbKT2BPe1MObwXjglN7l1j6LBWUPNZWJ9XVbga28xqCSVwDqskfnNMsAJA7qXxnIuBll6smGjMhNy1rEn1a2hPvTvHcHhnjEUkKOgOiMoyi2xA7GoXjXHnwuDAjbPKpWMPJYCy6lpWAst1UrcgeZhVh4fxBZkSRQwDKDldSrC/ZlOoPtU2p16TzHyURpzQ4HZGF4ekSLHGoVEFlUbAe1NMdynhcQ+efDxyPa2ZlBNuwJ7gVJ9UXt611BoshcaATYUPgOTsHBIJIcPHG63syixAIsfpapqiivJJO5UyKDRRQhN5PipMu1LkXWuUj2NeglnmrQo03pBegyi1N2kNSBtpOWUNqk6FLikpiXIpUU3513RsvLckalXufeLBSkDao6SPItvjAKoo192Lf3RWc4mXNIyCR2jtkuMod2FmYKctwoBAJJvc1cvEDGhcRAHjDho2EQtctIZUVlXUX0yHU21JqocN4XkxLJKAMmpC6gBvPpa+4K/RRWYzjUznO6DYfZbrhWgxDzsnzpd8LwDElFlgiSPKbiQyvnB311KPbcgg3tVug5jaOONIYNVF3WR7eY3OVXUHO5PmzHTza67RvFOZldVgwqO1wpJVGBCNtlWw1NtGOg39q5wnEnLGkCxm5Cs8qAAgMbNkzMBoTa2ppTGycyqa0An41+56pTJjx5v4kxoC/wA2V+4NxRMTEJIzobgqbZkcaMrgbMCKfwD86q3LXCpoJJpJZIiZspKRK6qHW4LXdjdiCAbAXyLppU71iNbi9bBjHlo1Cisi+aJkngNhQXOSumJwuJyGSOEShlHZnAGa9rA2GhNtiNM1RPFOaIpvs+UWWOVXa8kGuUEDLlkNzrfL3tvVvlxZXvv8/wBKp3OeHRnwd1jYyYpAQyKxdcrA9rkC49RUU2PIWmnUPS/qFNDmRulb4d1w45zBHiMPPAhOaZSBovm1zAItyzOSLAW0JuSBV4wIcRrnPnyqGt+9lGb9b03g4VDG2dI40a1rqiqbemZQDb2p31/yqdrHl2p5BPpX3Sb5WVpaCBz3N8/gnGHbWpCM6VExT/K1SkJ0FeZBRTmE+xS60UUVErBFeNXtJahBTYy6XqNnxFz/AF+td5ZAFqGxLk7f1Y05BHZWdy5yaankeL1/r9K6CcdqhlkPy+Zv89PWncUht7j2pl0QCSEhGyflqT1KizjGDWI9e9/ypykmgv7f1rvXDHS6ZFH8z4PqQq6oZJcNIk0aqAWNjkkUXPdCdB6CqSjiWVnjyjrh3IK2IBAVc7FvbYgEZTWj4jFCNC5IJsxUE2zMBoB337iqFy9h3dQY0S8zNmZ/hjJN2RY75iUuwCm21yd6zPGGAEPb73LyrnutpwCciNzZPdHLvv081O8sYRYsKjxksX85LG5DNbNbLYDUW+lEghjmQRKiTysJGIUqGVM3ULECzaNbLvdh71KcPwQw+HWIEta+pAFyxLHTtqaZYVmZlkckKM2VBsL3W5O7NYdtBeq3hcLsjK1N5DcnkpeJZDIsZ18zsFPlwF/2rg2Kv3/l+lcxODoCe38/nXSOPY63/r3rc6QOawlleXvqTp/XrVF58A6+HdgDlfIqi+axTMbW1uxaNdPQ1e8ZiVRGZmyqupN9ABuT6f161TOLK82NwozFGZZpSNQyRnIllttJkU6nYk+lJ5TrAYOZKtOGsp7pXcmhWzhEzNho2a+bIt76m/a5JJvb3NIlxtzrfvb6evtTZ8X0xkjGgAFraAe1M4nJbXfvoLX/AD9KsooKbuq+R+skqaimOov8qtGEe6A1TsMpvcm+vt/X5VbeHMCgtSeWKAT/AA1x1keSeUUUUgr1FeGvaS1CFXuM42OJGaRgoH17+neqenNxaQsqMY13FtSPUG+h9K78dUyTSgkkBtvlTJ4cgtYAMLH3GlaTHx42s8W5KycrtTzsvI+LTu5ZEug1yHU2FtT7/KpmDmCJYwzZtRqoB3tte9MeDpIrExtYaDUfyrtisPY2H10B31+Xf9K9yNjc7TW3l9VFsnQ5nhK3JK+xBuajm5nJPkXyjXz3BIF9fYafOm8sKxjM9gLgXte5Y2UKANWJsAKsPAeWRdZZVyAEMsd7nOL2aW3caWS9hYE67JZeRi4bbduTyFpnHxXzu25d1x4ZjJZMSWF0BjBCkWZICbqWB+F5XBNj8KRi4u1I4khWXLIxdVWOQudHETSsjKzra/TbJIjWBFmudyX/AAfGpM0kyaq8jkN+8EOQEG2qkLoa6cLjEs2Im0ZCEw6dwyxZ+p7EdR2X3yGvn8+S6SR5dy7LXthbExrWrpJw2SwAlBA7ut2+rKQD87fOmGL4U0OHdlILRXdRZsojvmkUguS1xmbca2ta1T0UYUAAWAAAAGgA0AFN+OyFcLOQPMY3VdL+dxkXT+0RVdjSvbLbCRupJBqbpduoaHDzvI0ZMcHlzxkffdVQQGIJylACR5bE2Ya0iTi6ol5rxPmaPYsjSLuqPsb6lb2PbcV7w+STrYSMxqBEZYeorhtFhI1UjML5FOvoKeczpGqFXC9PLnYEDLbrR5yQRbYnf1rQxcTna8OPiafz6Ksk4fC4UBRUTwzGfal6j2TDRtmUk6S5LHM3bpIwuD+Ii+gGsRguICbigkLZbYYmzWsAXYIo98pzEjubdqc8wcWE/wBzF5ohYyMACpA2RTYhhcXa2llAudagGivxA30AhjH5nXv71e4mM+dwyZdtRpo7Dml55I4WnGi5Bps9zyVkxnGBnIU5rbna39n1+dPEx0eQNmF/1vraoLB4QKBfUd8p1PYb0+WGM+XtbT1+taR8bBtus+pzhAWQ/EAfT+dW/CxhVAHaqRhcAMwKEi2/y/KrrgXuoqkzeex2Vrw0t1EVunVFFFV6u0V41e14aELP+LYH/qZO97H86YrhGLG+w9KnePqokJuF1Crc2uT2F9z7VHYtGhieWNc5Q5ijEjQaNaw3ABtWgjlOgd1kpL1keafYDCW1p1JhQNxp7968wMqugdTcMAQfY0qTFDzZmF4xmIBBYALmuR2729aVe86ivLW3zUY0GbHYRQt1RcQ50+EhVVGbsPiYA/Ouc2CkxU0gmllEUbMvRjPTQ+Zsudl80l0ysRe3mtbSpjhuBaGKSY3kmdSxH9kExxJ/Ct7epJJOpr3AYb7kZXuxUnPa95GuWJHc5ydO21YfiWSZJPas9AfLuthgw+yjDXKLxEgY/ZMNeMRhVldBYRJ2SM7dQgafujXewp1yfiQEMBUIU1VV0XKPu2yDYWkV7qNrg/iFMcBi48OmWdjGUJJFnkL5m1kUgFmLE66XDaelTnLMZMed4+mXeR1RgMyq7XGb91iLEr2uB2qviD3WHDw7V5nqU3JSmREKguYcSiSQ5myhmcscxUBEQsb629Pep51qs8fnjeaFVHWeNznRV6mRGjYXcAWXtYMRftemJG1bGt6dFG077qO5XxnVxEzqGPRQlVbTzYl3l19D01hGuwau3EsYMTMoT4TA6SgizR9V4goYfhcZJD/cPtfvwON2ixUkeUSSTyFVbtkCxqsg3W4TY6gMKVieISSEM0MkUMIZ3MlgXkC5USMKSW8zat3yqBe+ntgcHgNH+6+68uojdQHDJFeFGt8So1+7ZgDqai8KgfiWIYi+RIU7d0udfyqQ4fJ0lggclWMahQRe5UKGBI0uPypnwJr4jGyCw+/CD3yR2AH1r6K+9TPzoVkY7DZD5f8AoKUhwozbf12qSjwgve1rfr9O1NTxNDMsSg57C57ZrXtb1trT7HYoRL5r5jsPX8/869vc8kDuoNJTpIxt67n1BqyYM6W9KqWCLOmoKnb+r1auHsMtgbkaGqzKFbK04e0h5CeUUUUirtFJk2pVIkawv6UIWW80zPNM4lUBFZlVBrt+I30ZiP6vTeCPE/Z+mJC0RW4Nrkxk6jOwzdrWOoHerC+G6hu4uSSdrfESd/al4HAhXI2v3/2vWjErWsAobLPOGokqB4VJiEQxJPkUXteNSVvr5WYXtfQA7e9GP4Q8UDMGPUe0auTmZ3mPTsRux8xNv4TtY1Yo8EFewtrbY3IsfX1qK4lxX7Phm4hN5nBZMLEfhR2JRSwvrIdSx/Ct1Ftb1+XlBm0Y8T9gO5KYgh1nfkE4528QkwIMMQEmIsND8MYOxfW5NtQvyvbvleD50xccrSrM2aRiz31VyRbzJ8Og2FhTWXCSyrJiHDMxfM7EEXzkm9v3f0AApGARRIvUNkv59M1xsbC4vpernh3CeH4+K9haJZAPEOZur0j4qeWeQvHMDorrB4mpJl68TxyKQVmhIurbGwPa266htjV34VzgrxoxBkzkKkkYtG7m3lbMR0X1HlY27KSdKyTmeHDB1+zl8uRTlZQLDX8Wa5b6Uw4Txh8O1gfuyfPGdUYaXzDY3AA9fQiqY/pvHzcUZOIxzDudDr+XY/EJgZpa/RIQfMLfHw08xtKwiTbpxsS7D+OWwyj2Sx/i7U9hwSxplRVUC5AAyre3e36nWq9wzmZpMIkiKQoABkI00YqqxqTeWQ+VbbAtqdKe858QEeGlj1BkglAN7EFikK/W8ot8jWHOO8+9sO3yVhajcTi8Oc0krZ5DfWEMgXL5cvXGUD4t5H130FeTcBMCZ1wbELreOcyz39WRzllINzlzG9tAauqYUBAm6hctjrcAW1B0NQccSYXGxRICseIikAXMxRZIShGVTfKWjd72/wDTFWUWG1m+ok+v0UZNiis6PDziZSxcSZWW7RkpawuAFIzRODe6nUMNzUThMXL9nlCAEtiJnMp+IWIXRbW1Av7VrHFeGoMUsigK0iSZ7C2fI0RQtbcgFhf0NZ1yhgQ0JLAfEfT57d961mLkmUxl++kH7KqkhaxjwB2XvLsEbDLIHW2txe5IBsM1tye5qe4ZhHBzNrv8RLH6X79vQ08wOAUEZQB9B2qajiBtoP6vbSm8jJGo0lGjZJw+LOVFWMNfZmfJZtrNprp6U84fgpYzmLF3YszgABfMdlvqAP1370lcMO1v6/WpbA7X+n5VTSmtwnoQHGk6Fe0UUorBFIlGlLrw0LhVQmjvsDex03Pc6C4priMGwRG1vpcWFgTqLe99KR4ncx/ZYMkRtPPopGhRAfO1+2lwD6mu/K/G0kwEWIlkUDpjOzMAAy6NmJOmovVs0vEYkrYmlTuio0pPhWC7sATp6b+uh0rL/FnGBZ0wseiL9+yjbqyXGg7DKCfm7HvTfmXxEmxTFMOzQ4cXAykq8vYs7Xuq+gH1qtcZxr4jFG4s2WKMAn92NQNWOnrqe9WeHguZMzIyKAFkeVBeg7YsbzTvBcyvFC0S65ycxYk+QixCjtfe49BTEvm19T3Pz71KcY5YOHjDs4bNlsotoCtyWINtGuABe+WopXq24QcCcPycIe8fEdxZ9PLko5/aNIZJ0XePCtIyr3b2v6C9h2119Ka8TwLRPkcWYbi4NvnbY21+opxhMa0bhlNipzb21BBt8vauHEcXLOxeRiztpfS57Db8r0x/Nty7togDd+97/h/ZeRo0f9rW5cqwnEpDK4AhgRBEgWwaUIoeU+ynMqW0+Jtbi0dz1MHDL2OJ4fh8w9eusjj5DMt/f5VPTY9cBg4y2rIkUSICAZJcoREX3LWHsLnYVH4zguThpWYgSLbEyMNQJ1fruR7BgVHsK+RyzN9+ttXyvn8VoAOiugqJ5ggGWKTKWMMqOLbqDdHI9RkZrj0qUR7/AFr21N+YXFXuPaTxNfRY8SSPUDpH9AL1QuF46OHCo8jKqmxJY2BJ9O5q0+KBliw32mHUxCRHU7GOdRGT81bIw+RrIMVw6R0LyMzZAyRjfKqnQAdhe96vuDQmZ1WBX3SGXQBvrS2jg4hESylgQy5g1/KVtcm53Fu5qG4l4tYNXyIrygEBnRVyg3sChJGfXuNPnWfcV5pnxGGiwoQRRoiqwUsTJlWwB2yr3K+/pUfjOHSRQEX+Io7W7FL5LXOwJ/WriLhBfbpjv0F/Pqk/bNb4Qt8S19Nf67a1KYI+X61TOUed4sbGuYqk4I6iE21180ZPxKbfTY1ZeDcbhmZ0ikWQxWD5TcAn3BIrPTxvbbXA2OaagFPtTFFFFKJ9FJfalV41CFmvPfDIZ5G8v3i3XNclj9L2AB2rOMZybKGF0LA62Go+ZA3Pva9aHxOXNLJm0OYk29QTXThPGsikAISuoLGwUfi9tK12NM/HhAaAR2KzxfqkJtUrh3LjKw6i2Q2udtD6VX+a8F0sY41syo4vvbKAPyy1Y8Z4kJJiUjiTrGRlUuTkXzEDyi2oH0p14h8ALYZMSoJaG+c/+y3cj+FrfRjUrOIapmvedgaPbdSNjcw0eqphleUruSq5VHoo2A9BRkIAJG+2tecIx4ikSRgWCG9gbEkbC9tBvUvzNxiKdkMUeQBdO25JIA2FiT896sHTzQ5bMaGH+ERu4ch5c/T58160NLC5zt+y78v4XDuGM7aRgMbZgCLi4Nh8JuBfek8icO+0cQitZhG3Vc6kBUIta+wzZQPnVclnNjbvofcb/wCQq/eF+HeKzqyK84uqyLo6p+EvbMhIOcFbg2NxpVHxdkvDosnI9oXe0FNHRo6nbkP8JiANkLRVV81rWIwSTo0cqB0YWKsLg/7/AKj2qDx2Elhikg1kjdGSByczKzqVWOa5uwv8L+mjagEu24+6gImGmMxA8pssan+KbUWHtcm+1Q6cZxmIfDxT4ToO0glDLIJUAiBa0tgCjZimmoIO96+eYzYzGGOIJ581buO+yumGXIqrvlAF/kLf5U4vTDhuM6sMUv76I/8AiUH/ADp31hTTcgNc4OPVcpccZhVlRo3F0cFWHqpFj+lY/NgnijZfxQymFxe5uove+5zKVe5/eNbIHuarWMw5TiDhgDHiY1ZTp+2h8rqe5JjKMP7BFWXB8v2Ti4bgpTLj1N9FSlTMUBUDNvYXsOxJ7/SpZOUUMb5lLFiMp9h8VwfWpPiWACG6gDX+fz/nTjB4w6C49hp/X/itI/JcWgxmgqnkd1UF8PYRISy5l0spGx7k30I9qvnJXCUggKpGqXYnQWuNhf3tpXOcaXA272t396mOCveIfX+dI5mTJLH4imMXaRSNFFFVKtkUl6VSXoQsg5yxxinmYqSqyNe1vh+pF/zrN+LcwTYo9OO6xtpl7uL/AIyO3tVo525pdMZJbIyMSzRkA5WJItmAuTcXrPF4i/UzZjc9+3atiGtEbBJyNfh6qkjjOpzgO9Kz8P5OkiyYnQiJ1Yi4GYrlYi50zb71PczeJadFFweYvmDP1EGXpgG6MpvmDXsfkaj+EytJCQ5Oo2uf0prw/A4S5VnsQxsCw1I7jSuz4NnsPJQR5Bs+0FkJhxA4Ro+rh5ei2ubCSByQ3foSqpBT2bb1pGG4dNIuZYyVtvmTL9STpU3xDlWHp9TMqILecH8hb19hrTPhOIwwXIJmGutwQD/MfnU+M6aFuhsproKBXt84e3UxptNcZgViTNmWeWwYogLRwi//AHmtZz/DsDvepzk/CySxPNJJIzuwy2JHTKEWdbCykGxFtLC1LVRGpCsuU7+psQdbj4b61HHh632OVt8jEFrkb23FQyYz5X6pDq9e3ovAywRVV5q+8I8ZsKIwMR1OonlZljLK5H4kI2v6dqcYDxFhx2JWOAtDII5xGZQAHkcKEsFJtaxax37VQ8HCkC26YyXv5rMb7Ek2sLC2gFN+IfY5SXtMGFrNE6AAg7sMl/S1qzrv0vG3UYtWo8uVD9vzZPs4lqIBG3dbZgMbNh40jeAuqKFDQkH4QALxyFSL27FvpVU5z8Yvsh6UcSNPY3Rmv0zYEdXJpf8AgUk+4rHsRhWNykrEX0uW213+lr1xwmFiDXlkB3JVc19fcC3pSkH6cyGSD25Fd6r6/RNnMYR4QVoPKfiti5picXP04ArFnSNFC7ZATkYrc6b76VI4vnrCyyxKuJxmIdZA0V+nGgk+FbvIi5dGIPbXW9Z6OCLLd0cWvbKDp9b/AEp8vA4QgDgrfdwV2+verc/p3xWH0B0CXPEmNGmrKnua1kws/lgxEc8qma6zxulsxMmdBHlNrG6g2HttVp5F4omMjZlJSWMASoBcC+zLcfCbHTtVHwPLU0kqdaYyRqMqlnLlYtSAPQWJ9q746GbCY04nDiwVjpawZDoQy22I/U3pqLBc2LS11v8AWx6bpSWeN7qNevJa5ijlXKw7WvbT8ttf8jU5wdwYxb0Ha1YnxHxBxOKli6cXSSK5Zc2bMx0100AUkDTc1p3KPGUc9NWzEKGJHw6i9hcX0NIZOLIyHU4Uuwv0SgFW+iiiqdXSK5ysACToBr6be/aulN8fh+pGyEXDAj6GgAE7rjiQLC+W/EHEI/EMSYnV0aQsGT4TfsPW2x9xVfCH0r6Bn8D8MzZhIyn2UU6g8GMGosRmOmp9tf51pW5WKBbnkkbDboEjUn9HzC+fU4lKosHO1hc7A9h6VwMjA376G/vX0PL4KYM6gsPltTTEeBOEPwyyr7eUja2nlvvUx4hiuFa3fBcax250f2WG4rjMrpkJFu5G5NMY2ZdR/wCfnW7/APIaDX72Q+mq7/lSk8C4B/3ZP/h/pUZnxHu1ulN9OeyAC0aWsWH4niEkgAZtB2G319a68Px0kRuh/usAVP0NbQ/gTH+GZh80U/rekf8AI70nW3un+jVMyfCDtbpST3orw4O06RHsslx3GpJR8Crpby3AHvlqNw7MhuND+h+lbYvgk3edLW/dP+u1cpPBFmP7aMehAa/8qY/5mHYPtTty5/ZRtDx4RHssfxuJeTUgKB6C1N8OVBuylh6bXrZz4Fv2xCf4D/rvST4Dsd8Qg+Sn/Wh2Xhk6va7+h+ykAeBWg0sgn4rIbFLRgbBf/wBetJxHF5ZFyNax3IGp+ta8fAtxtKh9Nx/Omb+DOJ1sE0vqDvUBdjPv+ZO/NeS7SRcfyWVwBkIKmxFj33+VSWI4zPJo8hUfwgC9tNba1oMHg7iPxAX+Y/yp6PB6b+HbuR/pTzcjBjFCQKJ7nON6DfossghYm+Zj9T/lW/8AhVhCmFBOpYKbkDN73buLi1u1V3A+EUqsCSo/vbH1sBrWlcF4X0Iwl722P0/1vVVxbNgki9nCb3UuOyQyBzm0ApKiiiswrVFeWr2ihCLUUVzmkygsewJ/IE0IVd4bzok2Pmwgy/dg5WDXLNHl6wK/hsXS2pvlfa1Q2H8SZC8zNh1GGikeNXzFTIyuUGUyBYzqCSAxIA2NdYOdMGIopfs7ourw2WNmLSFAxQRuxUt1gTmt8RvSsC3D506SscqTFREyBbTFpVuqlN2KSkEejbbCSMsF6guG+icQ+I8Ti8cMzjpJKx8ihA8bSor5mvcopNwCBcXNcOF+JaSLEJYmSSQ4cEAqyg4hXkSxuDYRpnNxoGFcZDgFnKMrLLEGiOaOO6QogAJOUnpMroiWuWL5R3FedLhSFWzxKRHdWyr5UCsLFunYeQOMjagA6WFe7irkueJO8H4ipO8UcMZLPiFhbMykBTE0xZWjLKxChbi+hYXpeI8Q4o8VPCwBEKEgq13aVenmTKbAftUsb7q97Za4uMJhOhJFDK5kEjx9JEuFWMZ2swU/swosNSABaup45w91ysqGPzyC6XUlyFYqBdi79U6AXsxvUby2/Cui+qdSc7KrMHhlXpLmmJMZ6Q+8y3yv57iNz5b20vroEDn2MB80UqNGpZkOQkAGC2qsQSRPGd+ze128eP4UHRV+z5k8qWW4vIRezBcpuZBdrn9rqRm18SThTMsCrhyVchVyEWfW+pFt4SNTa8Vt1tXhdXVOfs/T6eHf7yWBPOyj7qZpVDixOxifymx2rpxrnpYOuBC7mEOA11VWmSHrlLk3X7vXMRbtva/TDT4B4WlURdKLJmbKVC9MmSP4gCLFyy236lxe9JbGcOlZpT0WZ1CMzKQSsmdMrZhpcRyKb7BCDa1CE25j5ymwoi+5VmMEk0o+8IXpmIOoKoQoGdvO9gMovvSMV4gm56WHZgGZRdlGcpiocMxWxIy3kuL2vb506bF8PxkkSN0pnyv01KtmCC2cWsMq6Lo1gRbeuGF4ngppGh+zgASSw5mEYVn6oLKqhy4zSIGuVAJQH0oQuUniZEGIET+TMSLqSVyuVyFWKkkoQRfTT1p1i+eCkYmOHfph5YpNVzRzRtbzG+QIVDnPe1wB3ps2L4QhvbDi6q2iH4HBdTbLtlZm02XMdBenk/EOHSCSJjCwRnldbaZwRnYG3ma7gHKSTnA/FahCsmGmDqGGzAEbbEXGoJB+ldLU14Xio5I1aEqYyLLl0AC+W1uxFrW7Wt2p3QhFFFFCEUUUUIRXOaLMCp2II/MEV0ooQq6nJGHVIUUFRAqqpXKC1mha72XzNeGO5PvXLC8mBMas4YlYxMVUkk9SaQu1+2VM0mUb/etc7VZ6KEKC4pynFiGkZw15Y4oyQQLCF2kjK6aMHYnvoBpUZiPDPDvYM89gCLB1AuQ4Y2yaFg7Xy2B0NrirhRQhQ3HOXFxJQmSWNo84DRlQSJFyuCWVtx3Go9ajJvD3DEADqJl+DKw+7PltkupGgUAXB0J761ZsZEWjdVNiysAdrEggG496zvCcicRWKFPtagJJ1HHUmbMOlHEyh281mHWktsGkFtBQhWSLkWBVCr1AozWAYWGZ4JCPh/egj+hb106JybCCDmk3Vvj7rLNKO3707/QLVQxHhxxEqn/W5nykOTLOgL3kCsoQ/hVozY6Fk10NTXMnJuKnnieLFtGgSNZRmZS5ViGYAaKWjdx88p7UIUlgeSIYoZYc0rLMUZmZhmDxhFVlYKLMMkZub3K3O9I/4Ew7WLdRyFnViz/tOuDnL2FidTlIsFzG1VhPDjiHnvj2s4cWDyeS4QKyMdcwGfQ6fCfWrvypwybD4cR4iXrShpGaT97M7MNDtoQLDQWsKELlwTlGLCuXQuzFchZiuozZhfKo10A+QFMhyDGHZ1lmUtK0wt0gVkZ85IbpZmFywsxIsT7WtVFCFWByHCIwivMuXLZ1cZwBAMOdSpHmjFjpe+osabYfw7jyyLI7shaQxorWWJXKFcotfOAii5JG+mpq4UUITLhHClw8QjS5ALEk2uWYliTlAFyT2Ap7RRQhFFFFCEUUUUIRRRRQhFFFFCEUUUUIRXlqKKEItRaiihCLV7aiihCKKKKEIooooQiiiihCKKKKEL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4495" y="2708920"/>
            <a:ext cx="25820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.economist.com/sites/default/files/imagecache/full-width/images/print-edition/20121208_LDP00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22300"/>
            <a:ext cx="8225270" cy="46310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45" y="404664"/>
            <a:ext cx="1743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35335"/>
            <a:ext cx="2505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i2.mirror.co.uk/incoming/article1442409.ece/ALTERNATES/s615/PEOPLE+ONlY+-+Angela+Merkel+cartoon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hlavnespravy.sk/wp-content/uploads/2013/03/Brit%C3%A1nia-blokuj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img.allvoices.com/thumbs/image/609/609/95446744-britain-and-eu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8954"/>
            <a:ext cx="8424936" cy="63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PHS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Male</dc:creator>
  <cp:lastModifiedBy>Steve Male</cp:lastModifiedBy>
  <cp:revision>4</cp:revision>
  <dcterms:created xsi:type="dcterms:W3CDTF">2013-03-31T12:22:56Z</dcterms:created>
  <dcterms:modified xsi:type="dcterms:W3CDTF">2013-04-01T23:49:28Z</dcterms:modified>
</cp:coreProperties>
</file>